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79" r:id="rId5"/>
    <p:sldId id="285" r:id="rId6"/>
    <p:sldId id="283" r:id="rId7"/>
    <p:sldId id="287" r:id="rId8"/>
    <p:sldId id="281" r:id="rId9"/>
    <p:sldId id="290" r:id="rId10"/>
    <p:sldId id="289" r:id="rId11"/>
    <p:sldId id="288" r:id="rId12"/>
    <p:sldId id="27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080951" y="312738"/>
            <a:ext cx="8444299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verspreiding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van de Islam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989" y="1535501"/>
            <a:ext cx="6947140" cy="521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019245" y="503868"/>
            <a:ext cx="8620665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Vergelijken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Islam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692880" y="3044770"/>
            <a:ext cx="3453882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Mohammed</a:t>
            </a:r>
          </a:p>
          <a:p>
            <a:r>
              <a:rPr lang="nl-NL" dirty="0" smtClean="0"/>
              <a:t>De Islam - Moslims</a:t>
            </a:r>
          </a:p>
          <a:p>
            <a:r>
              <a:rPr lang="nl-NL" dirty="0" smtClean="0"/>
              <a:t>De Koran</a:t>
            </a:r>
          </a:p>
          <a:p>
            <a:r>
              <a:rPr lang="nl-NL" dirty="0" smtClean="0"/>
              <a:t>Moskeeën</a:t>
            </a:r>
          </a:p>
          <a:p>
            <a:r>
              <a:rPr lang="nl-NL" dirty="0" smtClean="0"/>
              <a:t>Heilige plaatsen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543711" y="3044535"/>
            <a:ext cx="4553339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chemeClr val="accent1">
                    <a:lumMod val="50000"/>
                  </a:schemeClr>
                </a:solidFill>
              </a:rPr>
              <a:t>Jezus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chemeClr val="accent1">
                    <a:lumMod val="50000"/>
                  </a:schemeClr>
                </a:solidFill>
              </a:rPr>
              <a:t>Het Christendom – Christenen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chemeClr val="accent1">
                    <a:lumMod val="50000"/>
                  </a:schemeClr>
                </a:solidFill>
              </a:rPr>
              <a:t>De Bijbel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chemeClr val="accent1">
                    <a:lumMod val="50000"/>
                  </a:schemeClr>
                </a:solidFill>
              </a:rPr>
              <a:t>Kerken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600" dirty="0" smtClean="0">
                <a:solidFill>
                  <a:schemeClr val="accent1">
                    <a:lumMod val="50000"/>
                  </a:schemeClr>
                </a:solidFill>
              </a:rPr>
              <a:t>Jeruzalem</a:t>
            </a:r>
            <a:endParaRPr lang="nl-NL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6234081" y="4389613"/>
            <a:ext cx="1222310" cy="485192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 rot="10800000">
            <a:off x="6234081" y="3338364"/>
            <a:ext cx="1222310" cy="48519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6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45457" y="2587925"/>
            <a:ext cx="7808343" cy="358903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Maak nu de opdrachten 3, 4, 6, en </a:t>
            </a:r>
            <a:r>
              <a:rPr lang="nl-NL" dirty="0">
                <a:solidFill>
                  <a:schemeClr val="accent6"/>
                </a:solidFill>
              </a:rPr>
              <a:t>8</a:t>
            </a:r>
            <a:endParaRPr lang="nl-NL" dirty="0" smtClean="0">
              <a:solidFill>
                <a:schemeClr val="accent6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4067011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H4.2 Expansie van de Christelijke Wereld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025262" y="5549859"/>
            <a:ext cx="200619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Maken: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Vragen 3, 4, 6 en 8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Wie Mohammed is en wat zijn rol was bij het ontstaan van de Islam;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vijf zuilen zijn van de Islam;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Islam is verspreid;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9. het ontstaan en de verspreiding van de islam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548612" y="4488136"/>
            <a:ext cx="153279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Kerstening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Missionaris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Hiërarchie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Parachie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Mohammed – Christelijke geloof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Islam en de verspreiding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Wie Mohammed is en wat zijn rol was bij het ontstaan van de Islam;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vijf zuilen zijn van de Islam;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Islam is verspreid;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9. het ontstaan en de verspreiding van de islam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548612" y="4488136"/>
            <a:ext cx="153279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Kerstening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Missionaris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Hiërarchie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Parachie</a:t>
            </a:r>
            <a:endParaRPr lang="nl-NL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819996" y="5531264"/>
            <a:ext cx="2382896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Bespreken: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H3.1 : Vragen 6, </a:t>
            </a:r>
            <a:r>
              <a:rPr lang="nl-NL" dirty="0"/>
              <a:t>8</a:t>
            </a:r>
            <a:r>
              <a:rPr lang="nl-NL" dirty="0" smtClean="0"/>
              <a:t> en 9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H3.2 : Vragen 4, 7 en 9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H3.3 : Vragen 5, 6 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267973" y="1938064"/>
            <a:ext cx="7219950" cy="32808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 welke manier de Katholieke kerk georganiseerd is met daarbij de Paus aan het hoofd;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Katholieke godsdienst heeft kunnen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verschil is tussen Reguliere en Seculiere geestelijkheid;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12. de verspreiding van het christendom in geheel Europa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539985" y="4053936"/>
            <a:ext cx="153279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Kerstening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Missionaris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Hiërarchie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Parachie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Mohammed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673415" y="2294627"/>
            <a:ext cx="8032629" cy="32808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Wie is de Mohammed?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570 – 632;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Ouders;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Vader gestorven voor zijn geboorte;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Moeder toen hij 6 was;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Daarna met zijn oom mee, die was handelaar;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Waarom de Islam?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Kwam tijdens de handel veel in contact met Joden en Christenen;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Wilde een gezamenlijke godsdienst voor de Arabieren;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Volgens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de overleveringen bezocht door “</a:t>
            </a:r>
            <a:r>
              <a:rPr lang="nl-NL" sz="2400" dirty="0" err="1">
                <a:solidFill>
                  <a:schemeClr val="accent6">
                    <a:lumMod val="50000"/>
                  </a:schemeClr>
                </a:solidFill>
              </a:rPr>
              <a:t>Gabriël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”;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830238" y="288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verspreiding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van de Islam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Mohammed, de Islam en de Koran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105508" y="1768416"/>
            <a:ext cx="8127521" cy="46845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Mohammed, grondlegger van de Islam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Islam, 5 zuilen 6 plichten 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Koran, het heilige boek van de Islam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Mensen die de Islam als godsdienst hebben heten moslims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Moslims 		“zij die zich overgeven” (aan het ware geloof)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PIJL-RECHTS 7"/>
          <p:cNvSpPr/>
          <p:nvPr/>
        </p:nvSpPr>
        <p:spPr>
          <a:xfrm>
            <a:off x="4849102" y="5334821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8912384" y="2067158"/>
            <a:ext cx="3279616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Sjahada</a:t>
            </a:r>
            <a:r>
              <a:rPr lang="nl-NL" dirty="0" smtClean="0"/>
              <a:t> – Geloven in Allah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Salaat</a:t>
            </a:r>
            <a:r>
              <a:rPr lang="nl-NL" dirty="0" smtClean="0"/>
              <a:t> – 5x per dag bidden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Zakat</a:t>
            </a:r>
            <a:r>
              <a:rPr lang="nl-NL" dirty="0" smtClean="0"/>
              <a:t> – Liefdadigheid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Ramadan - Vastenmaand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Hadj – </a:t>
            </a:r>
            <a:r>
              <a:rPr lang="nl-NL" dirty="0" err="1" smtClean="0"/>
              <a:t>Bedevaard</a:t>
            </a:r>
            <a:r>
              <a:rPr lang="nl-NL" dirty="0" smtClean="0"/>
              <a:t> naar Mekka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Jihad – Letterlijk “beheersing”</a:t>
            </a:r>
          </a:p>
          <a:p>
            <a:endParaRPr lang="nl-NL" dirty="0"/>
          </a:p>
        </p:txBody>
      </p:sp>
      <p:cxnSp>
        <p:nvCxnSpPr>
          <p:cNvPr id="11" name="Rechte verbindingslijn met pijl 10"/>
          <p:cNvCxnSpPr>
            <a:endCxn id="10" idx="1"/>
          </p:cNvCxnSpPr>
          <p:nvPr/>
        </p:nvCxnSpPr>
        <p:spPr>
          <a:xfrm>
            <a:off x="7474798" y="2925939"/>
            <a:ext cx="1437586" cy="29538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vak 25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56" y="1276586"/>
            <a:ext cx="7292933" cy="529590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10991654" y="3115369"/>
            <a:ext cx="105082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Mekka</a:t>
            </a:r>
            <a:endParaRPr lang="nl-NL" dirty="0"/>
          </a:p>
        </p:txBody>
      </p:sp>
      <p:cxnSp>
        <p:nvCxnSpPr>
          <p:cNvPr id="10" name="Rechte verbindingslijn met pijl 9"/>
          <p:cNvCxnSpPr>
            <a:endCxn id="9" idx="1"/>
          </p:cNvCxnSpPr>
          <p:nvPr/>
        </p:nvCxnSpPr>
        <p:spPr>
          <a:xfrm flipV="1">
            <a:off x="7017324" y="3300035"/>
            <a:ext cx="3974330" cy="12239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0991654" y="2469038"/>
            <a:ext cx="90441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Medina</a:t>
            </a:r>
            <a:endParaRPr lang="nl-NL" dirty="0"/>
          </a:p>
        </p:txBody>
      </p:sp>
      <p:cxnSp>
        <p:nvCxnSpPr>
          <p:cNvPr id="12" name="Rechte verbindingslijn met pijl 11"/>
          <p:cNvCxnSpPr/>
          <p:nvPr/>
        </p:nvCxnSpPr>
        <p:spPr>
          <a:xfrm flipV="1">
            <a:off x="7094906" y="2660788"/>
            <a:ext cx="3896748" cy="1509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0991654" y="1900443"/>
            <a:ext cx="112659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Jeruzalem</a:t>
            </a:r>
            <a:endParaRPr lang="nl-NL" dirty="0"/>
          </a:p>
        </p:txBody>
      </p:sp>
      <p:cxnSp>
        <p:nvCxnSpPr>
          <p:cNvPr id="14" name="Rechte verbindingslijn met pijl 13"/>
          <p:cNvCxnSpPr>
            <a:endCxn id="13" idx="1"/>
          </p:cNvCxnSpPr>
          <p:nvPr/>
        </p:nvCxnSpPr>
        <p:spPr>
          <a:xfrm flipV="1">
            <a:off x="6705440" y="2085109"/>
            <a:ext cx="4286214" cy="1311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0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019245" y="503868"/>
            <a:ext cx="8620665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Twee stromingen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Islam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519578" y="1802920"/>
            <a:ext cx="7989498" cy="395997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Soennisme en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Sjisme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-&gt; zijn ontstaan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door conflict over opvolging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van Mohammed; </a:t>
            </a:r>
          </a:p>
          <a:p>
            <a:pPr lvl="1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of zijn vriend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Aboe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Bakr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jiisme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Of zijn neef Ali (Soennisme)</a:t>
            </a:r>
          </a:p>
        </p:txBody>
      </p:sp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Vergelijkingsschema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45457" y="2587925"/>
            <a:ext cx="7808343" cy="358903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Vul het vergelijkingsschema in (werkblad)</a:t>
            </a:r>
            <a:r>
              <a:rPr lang="nl-NL" dirty="0">
                <a:solidFill>
                  <a:schemeClr val="accent6"/>
                </a:solidFill>
              </a:rPr>
              <a:t/>
            </a:r>
            <a:br>
              <a:rPr lang="nl-NL" dirty="0">
                <a:solidFill>
                  <a:schemeClr val="accent6"/>
                </a:solidFill>
              </a:rPr>
            </a:br>
            <a:r>
              <a:rPr lang="nl-NL" dirty="0" smtClean="0">
                <a:solidFill>
                  <a:schemeClr val="accent6"/>
                </a:solidFill>
              </a:rPr>
              <a:t>5 – 10 minuten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1942</TotalTime>
  <Words>535</Words>
  <Application>Microsoft Office PowerPoint</Application>
  <PresentationFormat>Breedbeeld</PresentationFormat>
  <Paragraphs>183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Lesdoelen</vt:lpstr>
      <vt:lpstr>Vorige les</vt:lpstr>
      <vt:lpstr>Mohammed</vt:lpstr>
      <vt:lpstr>PowerPoint-presentatie</vt:lpstr>
      <vt:lpstr>PowerPoint-presentatie</vt:lpstr>
      <vt:lpstr>Twee stromingen</vt:lpstr>
      <vt:lpstr>Vergelijkingsschema</vt:lpstr>
      <vt:lpstr>Vergelijken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121</cp:revision>
  <dcterms:created xsi:type="dcterms:W3CDTF">2015-09-11T06:10:56Z</dcterms:created>
  <dcterms:modified xsi:type="dcterms:W3CDTF">2019-08-05T09:35:36Z</dcterms:modified>
</cp:coreProperties>
</file>