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1"/>
  </p:sldMasterIdLst>
  <p:sldIdLst>
    <p:sldId id="265" r:id="rId2"/>
    <p:sldId id="257" r:id="rId3"/>
    <p:sldId id="266" r:id="rId4"/>
    <p:sldId id="279" r:id="rId5"/>
    <p:sldId id="285" r:id="rId6"/>
    <p:sldId id="283" r:id="rId7"/>
    <p:sldId id="287" r:id="rId8"/>
    <p:sldId id="281" r:id="rId9"/>
    <p:sldId id="290" r:id="rId10"/>
    <p:sldId id="289" r:id="rId11"/>
    <p:sldId id="288" r:id="rId12"/>
    <p:sldId id="276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61" autoAdjust="0"/>
    <p:restoredTop sz="94660"/>
  </p:normalViewPr>
  <p:slideViewPr>
    <p:cSldViewPr snapToGrid="0">
      <p:cViewPr varScale="1">
        <p:scale>
          <a:sx n="85" d="100"/>
          <a:sy n="85" d="100"/>
        </p:scale>
        <p:origin x="499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8807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3129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8962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598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5345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2960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7522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6583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3251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2933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9278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3000">
              <a:schemeClr val="tx2"/>
            </a:gs>
            <a:gs pos="25000">
              <a:schemeClr val="accent5">
                <a:lumMod val="20000"/>
                <a:lumOff val="8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8165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 txBox="1">
            <a:spLocks/>
          </p:cNvSpPr>
          <p:nvPr/>
        </p:nvSpPr>
        <p:spPr>
          <a:xfrm>
            <a:off x="3080951" y="312738"/>
            <a:ext cx="8444299" cy="1858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De verspreiding 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van de Islam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0989" y="1535501"/>
            <a:ext cx="6947140" cy="5210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56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3019245" y="503868"/>
            <a:ext cx="8620665" cy="1225550"/>
          </a:xfrm>
        </p:spPr>
        <p:txBody>
          <a:bodyPr>
            <a:normAutofit/>
          </a:bodyPr>
          <a:lstStyle/>
          <a:p>
            <a:pPr algn="ctr"/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Vergelijken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129106" y="2457630"/>
            <a:ext cx="232903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Mohammed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De Islam</a:t>
            </a:r>
            <a:endParaRPr lang="nl-NL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6" name="Tijdelijke aanduiding voor inhoud 2"/>
          <p:cNvSpPr txBox="1">
            <a:spLocks/>
          </p:cNvSpPr>
          <p:nvPr/>
        </p:nvSpPr>
        <p:spPr>
          <a:xfrm>
            <a:off x="2692880" y="3044770"/>
            <a:ext cx="3453882" cy="224676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/>
              <a:t>Mohammed</a:t>
            </a:r>
          </a:p>
          <a:p>
            <a:r>
              <a:rPr lang="nl-NL" dirty="0" smtClean="0"/>
              <a:t>De Islam - Moslims</a:t>
            </a:r>
          </a:p>
          <a:p>
            <a:r>
              <a:rPr lang="nl-NL" dirty="0" smtClean="0"/>
              <a:t>De Koran</a:t>
            </a:r>
          </a:p>
          <a:p>
            <a:r>
              <a:rPr lang="nl-NL" dirty="0" smtClean="0"/>
              <a:t>Moskeeën</a:t>
            </a:r>
          </a:p>
          <a:p>
            <a:r>
              <a:rPr lang="nl-NL" dirty="0" smtClean="0"/>
              <a:t>Heilige plaatsen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7543711" y="3044535"/>
            <a:ext cx="4553339" cy="209288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600" dirty="0" smtClean="0">
                <a:solidFill>
                  <a:schemeClr val="accent1">
                    <a:lumMod val="50000"/>
                  </a:schemeClr>
                </a:solidFill>
              </a:rPr>
              <a:t>Jezus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600" dirty="0" smtClean="0">
                <a:solidFill>
                  <a:schemeClr val="accent1">
                    <a:lumMod val="50000"/>
                  </a:schemeClr>
                </a:solidFill>
              </a:rPr>
              <a:t>Het Christendom – Christenen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600" dirty="0" smtClean="0">
                <a:solidFill>
                  <a:schemeClr val="accent1">
                    <a:lumMod val="50000"/>
                  </a:schemeClr>
                </a:solidFill>
              </a:rPr>
              <a:t>De Bijbel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600" dirty="0" smtClean="0">
                <a:solidFill>
                  <a:schemeClr val="accent1">
                    <a:lumMod val="50000"/>
                  </a:schemeClr>
                </a:solidFill>
              </a:rPr>
              <a:t>Kerken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600" dirty="0" smtClean="0">
                <a:solidFill>
                  <a:schemeClr val="accent1">
                    <a:lumMod val="50000"/>
                  </a:schemeClr>
                </a:solidFill>
              </a:rPr>
              <a:t>Jeruzalem</a:t>
            </a:r>
            <a:endParaRPr lang="nl-NL" sz="2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PIJL-RECHTS 8"/>
          <p:cNvSpPr/>
          <p:nvPr/>
        </p:nvSpPr>
        <p:spPr>
          <a:xfrm>
            <a:off x="6234081" y="4389613"/>
            <a:ext cx="1222310" cy="485192"/>
          </a:xfrm>
          <a:prstGeom prst="righ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/>
          <p:cNvSpPr/>
          <p:nvPr/>
        </p:nvSpPr>
        <p:spPr>
          <a:xfrm rot="10800000">
            <a:off x="6234081" y="3338364"/>
            <a:ext cx="1222310" cy="485192"/>
          </a:xfrm>
          <a:prstGeom prst="right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469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3735238" y="365125"/>
            <a:ext cx="7618562" cy="1325563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Zelfstandig werken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3545457" y="2587925"/>
            <a:ext cx="7808343" cy="3589038"/>
          </a:xfrm>
        </p:spPr>
        <p:txBody>
          <a:bodyPr/>
          <a:lstStyle/>
          <a:p>
            <a:r>
              <a:rPr lang="nl-NL" dirty="0" smtClean="0">
                <a:solidFill>
                  <a:schemeClr val="accent6"/>
                </a:solidFill>
              </a:rPr>
              <a:t>Maak nu de opdrachten 3, 4, 6, en </a:t>
            </a:r>
            <a:r>
              <a:rPr lang="nl-NL" dirty="0">
                <a:solidFill>
                  <a:schemeClr val="accent6"/>
                </a:solidFill>
              </a:rPr>
              <a:t>8</a:t>
            </a:r>
            <a:endParaRPr lang="nl-NL" dirty="0" smtClean="0">
              <a:solidFill>
                <a:schemeClr val="accent6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129106" y="2457630"/>
            <a:ext cx="232903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Mohammed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De Islam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35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21171" y="191193"/>
            <a:ext cx="8412192" cy="1325563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Afsluiting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3570452" y="5552635"/>
            <a:ext cx="4067011" cy="64633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Volgende keer: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H4.2 Expansie van de Christelijke Wereld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8025262" y="5549859"/>
            <a:ext cx="2006190" cy="64633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Maken: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Vragen 3, 4, 6 en 8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129106" y="2457630"/>
            <a:ext cx="232903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Mohammed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De Islam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Afsluiting</a:t>
            </a:r>
            <a:endParaRPr lang="nl-NL" b="1" i="1" dirty="0">
              <a:solidFill>
                <a:schemeClr val="bg1"/>
              </a:solidFill>
            </a:endParaRPr>
          </a:p>
        </p:txBody>
      </p:sp>
      <p:sp>
        <p:nvSpPr>
          <p:cNvPr id="10" name="Tijdelijke aanduiding voor inhoud 2"/>
          <p:cNvSpPr>
            <a:spLocks noGrp="1"/>
          </p:cNvSpPr>
          <p:nvPr>
            <p:ph idx="1"/>
          </p:nvPr>
        </p:nvSpPr>
        <p:spPr>
          <a:xfrm>
            <a:off x="3276600" y="2372264"/>
            <a:ext cx="7219950" cy="32808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Aan het eind van de les kunnen jullie uitleggen;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Wie Mohammed is en wat zijn rol was bij het ontstaan van de Islam;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Wat de vijf zuilen zijn van de Islam;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Hoe de Islam is verspreid;</a:t>
            </a:r>
          </a:p>
          <a:p>
            <a:endParaRPr lang="nl-NL" sz="22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KA:</a:t>
            </a:r>
          </a:p>
          <a:p>
            <a:pPr marL="0" indent="0">
              <a:buNone/>
            </a:pPr>
            <a:r>
              <a:rPr lang="nl-NL" sz="2400" dirty="0">
                <a:solidFill>
                  <a:schemeClr val="accent6">
                    <a:lumMod val="50000"/>
                  </a:schemeClr>
                </a:solidFill>
              </a:rPr>
              <a:t>9. het ontstaan en de verspreiding van de islam</a:t>
            </a:r>
            <a:endParaRPr lang="nl-NL" sz="22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10548612" y="4488136"/>
            <a:ext cx="1532792" cy="14773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Begrippen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Kerstening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Missionaris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Hiërarchie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err="1" smtClean="0"/>
              <a:t>Parachie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84418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4124143" y="1626633"/>
            <a:ext cx="591502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Vorige les</a:t>
            </a:r>
            <a:b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Mohammed – Christelijke geloof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Mohammed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Islam en de verspreiding</a:t>
            </a: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Zelfstandig werken</a:t>
            </a: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Afsluiting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305298" y="155575"/>
            <a:ext cx="4820640" cy="1454150"/>
          </a:xfrm>
        </p:spPr>
        <p:txBody>
          <a:bodyPr/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Wat gaan we doen?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2050" y="5114925"/>
            <a:ext cx="3219450" cy="1743075"/>
          </a:xfrm>
          <a:prstGeom prst="rect">
            <a:avLst/>
          </a:prstGeom>
        </p:spPr>
      </p:pic>
      <p:sp>
        <p:nvSpPr>
          <p:cNvPr id="10" name="Tekstvak 9"/>
          <p:cNvSpPr txBox="1"/>
          <p:nvPr/>
        </p:nvSpPr>
        <p:spPr>
          <a:xfrm>
            <a:off x="129106" y="2457630"/>
            <a:ext cx="239501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Wat gaan we doen?</a:t>
            </a:r>
            <a:endParaRPr lang="nl-NL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Mohammed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De Islam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2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38624" y="365125"/>
            <a:ext cx="7115175" cy="1325563"/>
          </a:xfrm>
        </p:spPr>
        <p:txBody>
          <a:bodyPr/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Lesdoelen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76600" y="2372264"/>
            <a:ext cx="7219950" cy="32808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Aan het eind van de les kunnen jullie uitleggen;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Wie Mohammed is en wat zijn rol was bij het ontstaan van de Islam;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Wat de vijf zuilen zijn van de Islam;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Hoe de Islam is verspreid;</a:t>
            </a:r>
          </a:p>
          <a:p>
            <a:endParaRPr lang="nl-NL" sz="22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KA:</a:t>
            </a:r>
          </a:p>
          <a:p>
            <a:pPr marL="0" indent="0">
              <a:buNone/>
            </a:pPr>
            <a:r>
              <a:rPr lang="nl-NL" sz="2400" dirty="0">
                <a:solidFill>
                  <a:schemeClr val="accent6">
                    <a:lumMod val="50000"/>
                  </a:schemeClr>
                </a:solidFill>
              </a:rPr>
              <a:t>9. het ontstaan en de verspreiding van de islam</a:t>
            </a:r>
            <a:endParaRPr lang="nl-NL" sz="22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4853" y="1587"/>
            <a:ext cx="2097147" cy="1819275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10548612" y="4488136"/>
            <a:ext cx="1532792" cy="14773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Begrippen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Kerstening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Missionaris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Hiërarchie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err="1" smtClean="0"/>
              <a:t>Parachie</a:t>
            </a:r>
            <a:endParaRPr lang="nl-NL" dirty="0" smtClean="0"/>
          </a:p>
        </p:txBody>
      </p:sp>
      <p:sp>
        <p:nvSpPr>
          <p:cNvPr id="8" name="Tekstvak 7"/>
          <p:cNvSpPr txBox="1"/>
          <p:nvPr/>
        </p:nvSpPr>
        <p:spPr>
          <a:xfrm>
            <a:off x="129106" y="2457630"/>
            <a:ext cx="232903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Mohammed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De Islam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60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4476570" y="152967"/>
            <a:ext cx="7058025" cy="1225550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Vorige les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129106" y="2457630"/>
            <a:ext cx="232903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Mohammed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De Islam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3819996" y="5531264"/>
            <a:ext cx="2382896" cy="1200329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Bespreken: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H3.1 : Vragen 6, </a:t>
            </a:r>
            <a:r>
              <a:rPr lang="nl-NL" dirty="0"/>
              <a:t>8</a:t>
            </a:r>
            <a:r>
              <a:rPr lang="nl-NL" dirty="0" smtClean="0"/>
              <a:t> en 9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H3.2 : Vragen 4, 7 en 9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H3.3 : Vragen 5, 6 </a:t>
            </a:r>
          </a:p>
        </p:txBody>
      </p:sp>
      <p:sp>
        <p:nvSpPr>
          <p:cNvPr id="7" name="Tijdelijke aanduiding voor inhoud 2"/>
          <p:cNvSpPr>
            <a:spLocks noGrp="1"/>
          </p:cNvSpPr>
          <p:nvPr>
            <p:ph idx="1"/>
          </p:nvPr>
        </p:nvSpPr>
        <p:spPr>
          <a:xfrm>
            <a:off x="3267973" y="1938064"/>
            <a:ext cx="7219950" cy="328082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Aan het eind van de les kunnen jullie uitleggen;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Op welke manier de Katholieke kerk georganiseerd is met daarbij de Paus aan het hoofd;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Hoe de Katholieke godsdienst heeft kunnen verspreiden;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Wat het verschil is tussen Reguliere en Seculiere geestelijkheid;</a:t>
            </a:r>
          </a:p>
          <a:p>
            <a:endParaRPr lang="nl-NL" sz="22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KA:</a:t>
            </a:r>
          </a:p>
          <a:p>
            <a:pPr marL="0" indent="0">
              <a:buNone/>
            </a:pPr>
            <a:r>
              <a:rPr lang="nl-NL" sz="2400" dirty="0">
                <a:solidFill>
                  <a:schemeClr val="accent6">
                    <a:lumMod val="50000"/>
                  </a:schemeClr>
                </a:solidFill>
              </a:rPr>
              <a:t>12. de verspreiding van het christendom in geheel Europa</a:t>
            </a:r>
            <a:endParaRPr lang="nl-NL" sz="2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nl-NL" sz="22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0539985" y="4053936"/>
            <a:ext cx="1532792" cy="14773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Begrippen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Kerstening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Missionaris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Hiërarchie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err="1" smtClean="0"/>
              <a:t>Parachie</a:t>
            </a:r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4476570" y="152967"/>
            <a:ext cx="7058025" cy="1225550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Mohammed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129106" y="2457630"/>
            <a:ext cx="232903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Mohammed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De Islam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7" name="Tijdelijke aanduiding voor inhoud 2"/>
          <p:cNvSpPr>
            <a:spLocks noGrp="1"/>
          </p:cNvSpPr>
          <p:nvPr>
            <p:ph idx="1"/>
          </p:nvPr>
        </p:nvSpPr>
        <p:spPr>
          <a:xfrm>
            <a:off x="3673415" y="2294627"/>
            <a:ext cx="8032629" cy="328082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Wie is de Mohammed?</a:t>
            </a:r>
            <a:r>
              <a:rPr lang="nl-NL" sz="2400" dirty="0">
                <a:solidFill>
                  <a:schemeClr val="accent6">
                    <a:lumMod val="50000"/>
                  </a:schemeClr>
                </a:solidFill>
              </a:rPr>
              <a:t>	</a:t>
            </a:r>
            <a:endParaRPr lang="nl-NL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570 – 632;</a:t>
            </a:r>
          </a:p>
          <a:p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Ouders;</a:t>
            </a:r>
            <a:b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Vader gestorven voor zijn geboorte;</a:t>
            </a:r>
            <a:b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Moeder toen hij 6 was;</a:t>
            </a:r>
            <a:b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Daarna met zijn oom mee, die was handelaar;</a:t>
            </a:r>
          </a:p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Waarom de Islam?</a:t>
            </a:r>
          </a:p>
          <a:p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Kwam tijdens de handel veel in contact met Joden en Christenen;</a:t>
            </a:r>
          </a:p>
          <a:p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Wilde een gezamenlijke godsdienst voor de Arabieren;</a:t>
            </a:r>
          </a:p>
          <a:p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Volgens </a:t>
            </a:r>
            <a:r>
              <a:rPr lang="nl-NL" sz="2400" dirty="0">
                <a:solidFill>
                  <a:schemeClr val="accent6">
                    <a:lumMod val="50000"/>
                  </a:schemeClr>
                </a:solidFill>
              </a:rPr>
              <a:t>de overleveringen bezocht door “</a:t>
            </a:r>
            <a:r>
              <a:rPr lang="nl-NL" sz="2400" dirty="0" err="1">
                <a:solidFill>
                  <a:schemeClr val="accent6">
                    <a:lumMod val="50000"/>
                  </a:schemeClr>
                </a:solidFill>
              </a:rPr>
              <a:t>Gabriël</a:t>
            </a: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”;</a:t>
            </a:r>
            <a:endParaRPr lang="nl-NL" sz="24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nl-NL" sz="24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vak 12"/>
          <p:cNvSpPr txBox="1"/>
          <p:nvPr/>
        </p:nvSpPr>
        <p:spPr>
          <a:xfrm>
            <a:off x="129106" y="2457630"/>
            <a:ext cx="232903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Mohammed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De Islam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1830238" y="28871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De 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verspreiding 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van de Islam</a:t>
            </a:r>
            <a:b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Mohammed, de Islam en de Koran</a:t>
            </a:r>
            <a:endParaRPr lang="nl-NL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3105508" y="1768416"/>
            <a:ext cx="8127521" cy="468459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Mohammed, grondlegger van de Islam</a:t>
            </a:r>
          </a:p>
          <a:p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De Islam, 5 zuilen 6 plichten </a:t>
            </a:r>
          </a:p>
          <a:p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De Koran, het heilige boek van de Islam</a:t>
            </a:r>
          </a:p>
          <a:p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Mensen die de Islam als godsdienst hebben heten moslims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Moslims 		“zij die zich overgeven” (aan het ware geloof)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PIJL-RECHTS 7"/>
          <p:cNvSpPr/>
          <p:nvPr/>
        </p:nvSpPr>
        <p:spPr>
          <a:xfrm>
            <a:off x="4849102" y="5334821"/>
            <a:ext cx="978408" cy="484632"/>
          </a:xfrm>
          <a:prstGeom prst="righ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8912384" y="2067158"/>
            <a:ext cx="3279616" cy="23083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err="1" smtClean="0"/>
              <a:t>Sjahada</a:t>
            </a:r>
            <a:r>
              <a:rPr lang="nl-NL" dirty="0" smtClean="0"/>
              <a:t> – Geloven in Allah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err="1" smtClean="0"/>
              <a:t>Salaat</a:t>
            </a:r>
            <a:r>
              <a:rPr lang="nl-NL" dirty="0" smtClean="0"/>
              <a:t> – 5x per dag bidden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err="1" smtClean="0"/>
              <a:t>Zakat</a:t>
            </a:r>
            <a:r>
              <a:rPr lang="nl-NL" dirty="0" smtClean="0"/>
              <a:t> – Liefdadigheid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Ramadan - Vastenmaand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Hadj – </a:t>
            </a:r>
            <a:r>
              <a:rPr lang="nl-NL" dirty="0" err="1" smtClean="0"/>
              <a:t>Bedevaard</a:t>
            </a:r>
            <a:r>
              <a:rPr lang="nl-NL" dirty="0" smtClean="0"/>
              <a:t> naar Mekka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Jihad – Letterlijk “beheersing”</a:t>
            </a:r>
          </a:p>
          <a:p>
            <a:endParaRPr lang="nl-NL" dirty="0"/>
          </a:p>
        </p:txBody>
      </p:sp>
      <p:cxnSp>
        <p:nvCxnSpPr>
          <p:cNvPr id="11" name="Rechte verbindingslijn met pijl 10"/>
          <p:cNvCxnSpPr>
            <a:endCxn id="10" idx="1"/>
          </p:cNvCxnSpPr>
          <p:nvPr/>
        </p:nvCxnSpPr>
        <p:spPr>
          <a:xfrm>
            <a:off x="7474798" y="2925939"/>
            <a:ext cx="1437586" cy="295381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kstvak 25"/>
          <p:cNvSpPr txBox="1"/>
          <p:nvPr/>
        </p:nvSpPr>
        <p:spPr>
          <a:xfrm>
            <a:off x="129106" y="2457630"/>
            <a:ext cx="232903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Mohammed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De Islam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1756" y="1276586"/>
            <a:ext cx="7292933" cy="5295908"/>
          </a:xfrm>
          <a:prstGeom prst="rect">
            <a:avLst/>
          </a:prstGeom>
        </p:spPr>
      </p:pic>
      <p:sp>
        <p:nvSpPr>
          <p:cNvPr id="9" name="Tekstvak 8"/>
          <p:cNvSpPr txBox="1"/>
          <p:nvPr/>
        </p:nvSpPr>
        <p:spPr>
          <a:xfrm>
            <a:off x="10991654" y="3115369"/>
            <a:ext cx="1050821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Mekka</a:t>
            </a:r>
            <a:endParaRPr lang="nl-NL" dirty="0"/>
          </a:p>
        </p:txBody>
      </p:sp>
      <p:cxnSp>
        <p:nvCxnSpPr>
          <p:cNvPr id="10" name="Rechte verbindingslijn met pijl 9"/>
          <p:cNvCxnSpPr>
            <a:endCxn id="9" idx="1"/>
          </p:cNvCxnSpPr>
          <p:nvPr/>
        </p:nvCxnSpPr>
        <p:spPr>
          <a:xfrm flipV="1">
            <a:off x="7017324" y="3300035"/>
            <a:ext cx="3974330" cy="122398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vak 10"/>
          <p:cNvSpPr txBox="1"/>
          <p:nvPr/>
        </p:nvSpPr>
        <p:spPr>
          <a:xfrm>
            <a:off x="10991654" y="2469038"/>
            <a:ext cx="904415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 smtClean="0"/>
              <a:t>Medina</a:t>
            </a:r>
            <a:endParaRPr lang="nl-NL" dirty="0"/>
          </a:p>
        </p:txBody>
      </p:sp>
      <p:cxnSp>
        <p:nvCxnSpPr>
          <p:cNvPr id="12" name="Rechte verbindingslijn met pijl 11"/>
          <p:cNvCxnSpPr/>
          <p:nvPr/>
        </p:nvCxnSpPr>
        <p:spPr>
          <a:xfrm flipV="1">
            <a:off x="7094906" y="2660788"/>
            <a:ext cx="3896748" cy="150928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vak 12"/>
          <p:cNvSpPr txBox="1"/>
          <p:nvPr/>
        </p:nvSpPr>
        <p:spPr>
          <a:xfrm>
            <a:off x="10991654" y="1900443"/>
            <a:ext cx="1126590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 smtClean="0"/>
              <a:t>Jeruzalem</a:t>
            </a:r>
            <a:endParaRPr lang="nl-NL" dirty="0"/>
          </a:p>
        </p:txBody>
      </p:sp>
      <p:cxnSp>
        <p:nvCxnSpPr>
          <p:cNvPr id="14" name="Rechte verbindingslijn met pijl 13"/>
          <p:cNvCxnSpPr>
            <a:endCxn id="13" idx="1"/>
          </p:cNvCxnSpPr>
          <p:nvPr/>
        </p:nvCxnSpPr>
        <p:spPr>
          <a:xfrm flipV="1">
            <a:off x="6705440" y="2085109"/>
            <a:ext cx="4286214" cy="131178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5302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3019245" y="503868"/>
            <a:ext cx="8620665" cy="1225550"/>
          </a:xfrm>
        </p:spPr>
        <p:txBody>
          <a:bodyPr>
            <a:normAutofit/>
          </a:bodyPr>
          <a:lstStyle/>
          <a:p>
            <a:pPr algn="ctr"/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Twee stromingen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129106" y="2457630"/>
            <a:ext cx="232903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Mohammed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De Islam</a:t>
            </a:r>
            <a:endParaRPr lang="nl-NL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" name="Tijdelijke aanduiding voor inhoud 2"/>
          <p:cNvSpPr>
            <a:spLocks noGrp="1"/>
          </p:cNvSpPr>
          <p:nvPr>
            <p:ph idx="1"/>
          </p:nvPr>
        </p:nvSpPr>
        <p:spPr>
          <a:xfrm>
            <a:off x="3519578" y="1802920"/>
            <a:ext cx="7989498" cy="3959973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Soennisme en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Sjisme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-&gt; zijn ontstaan 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door conflict over opvolging 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van Mohammed; </a:t>
            </a:r>
          </a:p>
          <a:p>
            <a:pPr lvl="1"/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of zijn vriend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Aboe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Bakr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(</a:t>
            </a:r>
            <a:r>
              <a:rPr lang="nl-NL" dirty="0" err="1">
                <a:solidFill>
                  <a:schemeClr val="accent6">
                    <a:lumMod val="50000"/>
                  </a:schemeClr>
                </a:solidFill>
              </a:rPr>
              <a:t>S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jiisme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</a:p>
          <a:p>
            <a:pPr lvl="1"/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Of zijn neef Ali (Soennisme)</a:t>
            </a:r>
          </a:p>
        </p:txBody>
      </p:sp>
    </p:spTree>
    <p:extLst>
      <p:ext uri="{BB962C8B-B14F-4D97-AF65-F5344CB8AC3E}">
        <p14:creationId xmlns:p14="http://schemas.microsoft.com/office/powerpoint/2010/main" val="348580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3735238" y="365125"/>
            <a:ext cx="7618562" cy="1325563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Vergelijkingsschema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3545457" y="2587925"/>
            <a:ext cx="7808343" cy="3589038"/>
          </a:xfrm>
        </p:spPr>
        <p:txBody>
          <a:bodyPr/>
          <a:lstStyle/>
          <a:p>
            <a:r>
              <a:rPr lang="nl-NL" dirty="0" smtClean="0">
                <a:solidFill>
                  <a:schemeClr val="accent6"/>
                </a:solidFill>
              </a:rPr>
              <a:t>Vul het vergelijkingsschema in (werkblad)</a:t>
            </a:r>
            <a:r>
              <a:rPr lang="nl-NL" dirty="0">
                <a:solidFill>
                  <a:schemeClr val="accent6"/>
                </a:solidFill>
              </a:rPr>
              <a:t/>
            </a:r>
            <a:br>
              <a:rPr lang="nl-NL" dirty="0">
                <a:solidFill>
                  <a:schemeClr val="accent6"/>
                </a:solidFill>
              </a:rPr>
            </a:br>
            <a:r>
              <a:rPr lang="nl-NL" dirty="0" smtClean="0">
                <a:solidFill>
                  <a:schemeClr val="accent6"/>
                </a:solidFill>
              </a:rPr>
              <a:t>5 – 10 minuten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129106" y="2457630"/>
            <a:ext cx="232903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Mohammed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De Islam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61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1942</TotalTime>
  <Words>535</Words>
  <Application>Microsoft Office PowerPoint</Application>
  <PresentationFormat>Breedbeeld</PresentationFormat>
  <Paragraphs>183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PowerPoint-presentatie</vt:lpstr>
      <vt:lpstr>Wat gaan we doen?</vt:lpstr>
      <vt:lpstr>Lesdoelen</vt:lpstr>
      <vt:lpstr>Vorige les</vt:lpstr>
      <vt:lpstr>Mohammed</vt:lpstr>
      <vt:lpstr>PowerPoint-presentatie</vt:lpstr>
      <vt:lpstr>PowerPoint-presentatie</vt:lpstr>
      <vt:lpstr>Twee stromingen</vt:lpstr>
      <vt:lpstr>Vergelijkingsschema</vt:lpstr>
      <vt:lpstr>Vergelijken</vt:lpstr>
      <vt:lpstr>Zelfstandig werken</vt:lpstr>
      <vt:lpstr>Afsluiting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Klu Klux Klan / Economic Crisis</dc:title>
  <dc:creator>Paul de Haan</dc:creator>
  <cp:lastModifiedBy>Paul de Haan</cp:lastModifiedBy>
  <cp:revision>121</cp:revision>
  <dcterms:created xsi:type="dcterms:W3CDTF">2015-09-11T06:10:56Z</dcterms:created>
  <dcterms:modified xsi:type="dcterms:W3CDTF">2019-08-05T09:35:36Z</dcterms:modified>
</cp:coreProperties>
</file>